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74B61-4C10-4E5D-8D8F-65C9EB7D9083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A876-CA96-4392-AD9A-7DB05202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eg"/>
          <p:cNvPicPr>
            <a:picLocks noChangeAspect="1"/>
          </p:cNvPicPr>
          <p:nvPr/>
        </p:nvPicPr>
        <p:blipFill>
          <a:blip r:embed="rId2"/>
          <a:srcRect l="8519" t="3333" r="2137" b="25556"/>
          <a:stretch>
            <a:fillRect/>
          </a:stretch>
        </p:blipFill>
        <p:spPr>
          <a:xfrm>
            <a:off x="1524000" y="0"/>
            <a:ext cx="6000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eg"/>
          <p:cNvPicPr>
            <a:picLocks noChangeAspect="1"/>
          </p:cNvPicPr>
          <p:nvPr/>
        </p:nvPicPr>
        <p:blipFill>
          <a:blip r:embed="rId2"/>
          <a:srcRect l="13305" t="7778" r="541" b="22222"/>
          <a:stretch>
            <a:fillRect/>
          </a:stretch>
        </p:blipFill>
        <p:spPr>
          <a:xfrm>
            <a:off x="1600200" y="0"/>
            <a:ext cx="5867400" cy="684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eg"/>
          <p:cNvPicPr>
            <a:picLocks noChangeAspect="1"/>
          </p:cNvPicPr>
          <p:nvPr/>
        </p:nvPicPr>
        <p:blipFill>
          <a:blip r:embed="rId2"/>
          <a:srcRect l="6923" t="4444" r="3732" b="26667"/>
          <a:stretch>
            <a:fillRect/>
          </a:stretch>
        </p:blipFill>
        <p:spPr>
          <a:xfrm>
            <a:off x="1676399" y="0"/>
            <a:ext cx="6194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jpeg"/>
          <p:cNvPicPr>
            <a:picLocks noChangeAspect="1"/>
          </p:cNvPicPr>
          <p:nvPr/>
        </p:nvPicPr>
        <p:blipFill>
          <a:blip r:embed="rId2"/>
          <a:srcRect l="16496" t="4444" b="26667"/>
          <a:stretch>
            <a:fillRect/>
          </a:stretch>
        </p:blipFill>
        <p:spPr>
          <a:xfrm>
            <a:off x="1676400" y="-1"/>
            <a:ext cx="5791200" cy="686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jpeg"/>
          <p:cNvPicPr>
            <a:picLocks noChangeAspect="1"/>
          </p:cNvPicPr>
          <p:nvPr/>
        </p:nvPicPr>
        <p:blipFill>
          <a:blip r:embed="rId2"/>
          <a:srcRect l="6923" t="5556" r="5328" b="25555"/>
          <a:stretch>
            <a:fillRect/>
          </a:stretch>
        </p:blipFill>
        <p:spPr>
          <a:xfrm>
            <a:off x="0" y="-1"/>
            <a:ext cx="9144000" cy="687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eg"/>
          <p:cNvPicPr>
            <a:picLocks noChangeAspect="1"/>
          </p:cNvPicPr>
          <p:nvPr/>
        </p:nvPicPr>
        <p:blipFill>
          <a:blip r:embed="rId2"/>
          <a:srcRect l="18091" t="6667" b="23333"/>
          <a:stretch>
            <a:fillRect/>
          </a:stretch>
        </p:blipFill>
        <p:spPr>
          <a:xfrm>
            <a:off x="0" y="-1"/>
            <a:ext cx="9144000" cy="6826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eg"/>
          <p:cNvPicPr>
            <a:picLocks noChangeAspect="1"/>
          </p:cNvPicPr>
          <p:nvPr/>
        </p:nvPicPr>
        <p:blipFill>
          <a:blip r:embed="rId2"/>
          <a:srcRect l="6923" t="4444" r="5328" b="25556"/>
          <a:stretch>
            <a:fillRect/>
          </a:stretch>
        </p:blipFill>
        <p:spPr>
          <a:xfrm>
            <a:off x="1219200" y="-1"/>
            <a:ext cx="6019800" cy="6895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eg"/>
          <p:cNvPicPr>
            <a:picLocks noChangeAspect="1"/>
          </p:cNvPicPr>
          <p:nvPr/>
        </p:nvPicPr>
        <p:blipFill>
          <a:blip r:embed="rId2"/>
          <a:srcRect l="19687" t="6667" b="23333"/>
          <a:stretch>
            <a:fillRect/>
          </a:stretch>
        </p:blipFill>
        <p:spPr>
          <a:xfrm>
            <a:off x="1600200" y="0"/>
            <a:ext cx="5486400" cy="686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eg"/>
          <p:cNvPicPr>
            <a:picLocks noChangeAspect="1"/>
          </p:cNvPicPr>
          <p:nvPr/>
        </p:nvPicPr>
        <p:blipFill>
          <a:blip r:embed="rId2"/>
          <a:srcRect l="13305" t="4444" b="24445"/>
          <a:stretch>
            <a:fillRect/>
          </a:stretch>
        </p:blipFill>
        <p:spPr>
          <a:xfrm>
            <a:off x="1752600" y="0"/>
            <a:ext cx="5867400" cy="6910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eg"/>
          <p:cNvPicPr>
            <a:picLocks noChangeAspect="1"/>
          </p:cNvPicPr>
          <p:nvPr/>
        </p:nvPicPr>
        <p:blipFill>
          <a:blip r:embed="rId2"/>
          <a:srcRect l="16496" t="7778" b="22222"/>
          <a:stretch>
            <a:fillRect/>
          </a:stretch>
        </p:blipFill>
        <p:spPr>
          <a:xfrm>
            <a:off x="0" y="0"/>
            <a:ext cx="9144000" cy="687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eg"/>
          <p:cNvPicPr>
            <a:picLocks noChangeAspect="1"/>
          </p:cNvPicPr>
          <p:nvPr/>
        </p:nvPicPr>
        <p:blipFill>
          <a:blip r:embed="rId2"/>
          <a:srcRect l="22877" t="7778" b="22222"/>
          <a:stretch>
            <a:fillRect/>
          </a:stretch>
        </p:blipFill>
        <p:spPr>
          <a:xfrm>
            <a:off x="0" y="0"/>
            <a:ext cx="9144000" cy="68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eg"/>
          <p:cNvPicPr>
            <a:picLocks noChangeAspect="1"/>
          </p:cNvPicPr>
          <p:nvPr/>
        </p:nvPicPr>
        <p:blipFill>
          <a:blip r:embed="rId2"/>
          <a:srcRect l="22877" t="7778" b="22222"/>
          <a:stretch>
            <a:fillRect/>
          </a:stretch>
        </p:blipFill>
        <p:spPr>
          <a:xfrm>
            <a:off x="0" y="0"/>
            <a:ext cx="9144000" cy="68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eg"/>
          <p:cNvPicPr>
            <a:picLocks noChangeAspect="1"/>
          </p:cNvPicPr>
          <p:nvPr/>
        </p:nvPicPr>
        <p:blipFill>
          <a:blip r:embed="rId2"/>
          <a:srcRect l="22877" t="7778" b="22222"/>
          <a:stretch>
            <a:fillRect/>
          </a:stretch>
        </p:blipFill>
        <p:spPr>
          <a:xfrm>
            <a:off x="0" y="0"/>
            <a:ext cx="9144000" cy="68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eg"/>
          <p:cNvPicPr>
            <a:picLocks noChangeAspect="1"/>
          </p:cNvPicPr>
          <p:nvPr/>
        </p:nvPicPr>
        <p:blipFill>
          <a:blip r:embed="rId2"/>
          <a:srcRect l="10114" t="5556" r="3732" b="25555"/>
          <a:stretch>
            <a:fillRect/>
          </a:stretch>
        </p:blipFill>
        <p:spPr>
          <a:xfrm>
            <a:off x="0" y="0"/>
            <a:ext cx="9144000" cy="691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eg"/>
          <p:cNvPicPr>
            <a:picLocks noChangeAspect="1"/>
          </p:cNvPicPr>
          <p:nvPr/>
        </p:nvPicPr>
        <p:blipFill>
          <a:blip r:embed="rId2"/>
          <a:srcRect l="14900" t="8889" r="3732" b="21111"/>
          <a:stretch>
            <a:fillRect/>
          </a:stretch>
        </p:blipFill>
        <p:spPr>
          <a:xfrm>
            <a:off x="1524000" y="-1"/>
            <a:ext cx="5562600" cy="6871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eg"/>
          <p:cNvPicPr>
            <a:picLocks noChangeAspect="1"/>
          </p:cNvPicPr>
          <p:nvPr/>
        </p:nvPicPr>
        <p:blipFill>
          <a:blip r:embed="rId2"/>
          <a:srcRect l="5327" t="4444" r="8518" b="27778"/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eg"/>
          <p:cNvPicPr>
            <a:picLocks noChangeAspect="1"/>
          </p:cNvPicPr>
          <p:nvPr/>
        </p:nvPicPr>
        <p:blipFill>
          <a:blip r:embed="rId2"/>
          <a:srcRect l="14900" t="6667" r="541" b="23333"/>
          <a:stretch>
            <a:fillRect/>
          </a:stretch>
        </p:blipFill>
        <p:spPr>
          <a:xfrm>
            <a:off x="0" y="-1"/>
            <a:ext cx="9144000" cy="6883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eg"/>
          <p:cNvPicPr>
            <a:picLocks noChangeAspect="1"/>
          </p:cNvPicPr>
          <p:nvPr/>
        </p:nvPicPr>
        <p:blipFill>
          <a:blip r:embed="rId2"/>
          <a:srcRect l="541" t="5556" r="2137" b="26667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Rini</dc:creator>
  <cp:lastModifiedBy>Rini</cp:lastModifiedBy>
  <cp:revision>9</cp:revision>
  <dcterms:created xsi:type="dcterms:W3CDTF">2012-12-02T04:19:08Z</dcterms:created>
  <dcterms:modified xsi:type="dcterms:W3CDTF">2013-11-10T15:03:49Z</dcterms:modified>
</cp:coreProperties>
</file>