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ve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88626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eg"/>
          <p:cNvPicPr>
            <a:picLocks noChangeAspect="1"/>
          </p:cNvPicPr>
          <p:nvPr/>
        </p:nvPicPr>
        <p:blipFill>
          <a:blip r:embed="rId2"/>
          <a:srcRect l="8844" t="3634" r="4082" b="259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eg"/>
          <p:cNvPicPr>
            <a:picLocks noChangeAspect="1"/>
          </p:cNvPicPr>
          <p:nvPr/>
        </p:nvPicPr>
        <p:blipFill>
          <a:blip r:embed="rId2"/>
          <a:srcRect l="15823" t="6956" r="9494" b="2260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eg"/>
          <p:cNvPicPr>
            <a:picLocks noChangeAspect="1"/>
          </p:cNvPicPr>
          <p:nvPr/>
        </p:nvPicPr>
        <p:blipFill>
          <a:blip r:embed="rId2"/>
          <a:srcRect l="8519" t="4444" r="3732" b="22222"/>
          <a:stretch>
            <a:fillRect/>
          </a:stretch>
        </p:blipFill>
        <p:spPr>
          <a:xfrm>
            <a:off x="1676400" y="0"/>
            <a:ext cx="5791200" cy="6949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eg"/>
          <p:cNvPicPr>
            <a:picLocks noChangeAspect="1"/>
          </p:cNvPicPr>
          <p:nvPr/>
        </p:nvPicPr>
        <p:blipFill>
          <a:blip r:embed="rId2"/>
          <a:srcRect l="6923" t="4444" r="2137" b="22222"/>
          <a:stretch>
            <a:fillRect/>
          </a:stretch>
        </p:blipFill>
        <p:spPr>
          <a:xfrm>
            <a:off x="1828800" y="-1"/>
            <a:ext cx="5943600" cy="6882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eg"/>
          <p:cNvPicPr>
            <a:picLocks noChangeAspect="1"/>
          </p:cNvPicPr>
          <p:nvPr/>
        </p:nvPicPr>
        <p:blipFill>
          <a:blip r:embed="rId2"/>
          <a:srcRect l="11709" t="4444" r="10114" b="24445"/>
          <a:stretch>
            <a:fillRect/>
          </a:stretch>
        </p:blipFill>
        <p:spPr>
          <a:xfrm>
            <a:off x="13252" y="-13252"/>
            <a:ext cx="9130748" cy="6551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eg"/>
          <p:cNvPicPr>
            <a:picLocks noChangeAspect="1"/>
          </p:cNvPicPr>
          <p:nvPr/>
        </p:nvPicPr>
        <p:blipFill>
          <a:blip r:embed="rId2"/>
          <a:srcRect t="2222" r="3732" b="26667"/>
          <a:stretch>
            <a:fillRect/>
          </a:stretch>
        </p:blipFill>
        <p:spPr>
          <a:xfrm>
            <a:off x="0" y="-1"/>
            <a:ext cx="9144000" cy="6869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eg"/>
          <p:cNvPicPr>
            <a:picLocks noChangeAspect="1"/>
          </p:cNvPicPr>
          <p:nvPr/>
        </p:nvPicPr>
        <p:blipFill>
          <a:blip r:embed="rId2"/>
          <a:srcRect l="22877" t="5556" b="24444"/>
          <a:stretch>
            <a:fillRect/>
          </a:stretch>
        </p:blipFill>
        <p:spPr>
          <a:xfrm>
            <a:off x="0" y="0"/>
            <a:ext cx="9144000" cy="6852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eg"/>
          <p:cNvPicPr>
            <a:picLocks noChangeAspect="1"/>
          </p:cNvPicPr>
          <p:nvPr/>
        </p:nvPicPr>
        <p:blipFill>
          <a:blip r:embed="rId2"/>
          <a:srcRect t="3333" r="3732" b="26667"/>
          <a:stretch>
            <a:fillRect/>
          </a:stretch>
        </p:blipFill>
        <p:spPr>
          <a:xfrm>
            <a:off x="0" y="-1"/>
            <a:ext cx="9144000" cy="6842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jpeg"/>
          <p:cNvPicPr>
            <a:picLocks noChangeAspect="1"/>
          </p:cNvPicPr>
          <p:nvPr/>
        </p:nvPicPr>
        <p:blipFill>
          <a:blip r:embed="rId2"/>
          <a:srcRect l="22877" t="10000" b="21111"/>
          <a:stretch>
            <a:fillRect/>
          </a:stretch>
        </p:blipFill>
        <p:spPr>
          <a:xfrm>
            <a:off x="0" y="-1"/>
            <a:ext cx="9144000" cy="6841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.jpeg"/>
          <p:cNvPicPr>
            <a:picLocks noGrp="1" noChangeAspect="1"/>
          </p:cNvPicPr>
          <p:nvPr>
            <p:ph idx="1"/>
          </p:nvPr>
        </p:nvPicPr>
        <p:blipFill>
          <a:blip r:embed="rId2"/>
          <a:srcRect l="6504" t="5994" b="6100"/>
          <a:stretch>
            <a:fillRect/>
          </a:stretch>
        </p:blipFill>
        <p:spPr>
          <a:xfrm>
            <a:off x="0" y="-22529"/>
            <a:ext cx="9144000" cy="68805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eg"/>
          <p:cNvPicPr>
            <a:picLocks noChangeAspect="1"/>
          </p:cNvPicPr>
          <p:nvPr/>
        </p:nvPicPr>
        <p:blipFill>
          <a:blip r:embed="rId2"/>
          <a:srcRect l="3200" t="4695" r="4000" b="26445"/>
          <a:stretch>
            <a:fillRect/>
          </a:stretch>
        </p:blipFill>
        <p:spPr>
          <a:xfrm>
            <a:off x="0" y="0"/>
            <a:ext cx="9144000" cy="6936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eg"/>
          <p:cNvPicPr>
            <a:picLocks noChangeAspect="1"/>
          </p:cNvPicPr>
          <p:nvPr/>
        </p:nvPicPr>
        <p:blipFill>
          <a:blip r:embed="rId2"/>
          <a:srcRect l="4110" r="13699" b="262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eg"/>
          <p:cNvPicPr>
            <a:picLocks noChangeAspect="1"/>
          </p:cNvPicPr>
          <p:nvPr/>
        </p:nvPicPr>
        <p:blipFill>
          <a:blip r:embed="rId2"/>
          <a:srcRect t="3166" r="3676" b="25609"/>
          <a:stretch>
            <a:fillRect/>
          </a:stretch>
        </p:blipFill>
        <p:spPr>
          <a:xfrm>
            <a:off x="0" y="0"/>
            <a:ext cx="9982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eg"/>
          <p:cNvPicPr>
            <a:picLocks noChangeAspect="1"/>
          </p:cNvPicPr>
          <p:nvPr/>
        </p:nvPicPr>
        <p:blipFill>
          <a:blip r:embed="rId2"/>
          <a:srcRect l="11511" t="8705" r="13669" b="3122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eg"/>
          <p:cNvPicPr>
            <a:picLocks noChangeAspect="1"/>
          </p:cNvPicPr>
          <p:nvPr/>
        </p:nvPicPr>
        <p:blipFill>
          <a:blip r:embed="rId2"/>
          <a:srcRect l="8462" t="3130" r="3077" b="26445"/>
          <a:stretch>
            <a:fillRect/>
          </a:stretch>
        </p:blipFill>
        <p:spPr>
          <a:xfrm>
            <a:off x="152400" y="0"/>
            <a:ext cx="8763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eg"/>
          <p:cNvPicPr>
            <a:picLocks noChangeAspect="1"/>
          </p:cNvPicPr>
          <p:nvPr/>
        </p:nvPicPr>
        <p:blipFill>
          <a:blip r:embed="rId2"/>
          <a:srcRect l="4286" r="14286" b="23563"/>
          <a:stretch>
            <a:fillRect/>
          </a:stretch>
        </p:blipFill>
        <p:spPr>
          <a:xfrm>
            <a:off x="457200" y="0"/>
            <a:ext cx="8686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Rini</dc:creator>
  <cp:lastModifiedBy>Rini</cp:lastModifiedBy>
  <cp:revision>9</cp:revision>
  <dcterms:created xsi:type="dcterms:W3CDTF">2012-12-02T04:19:08Z</dcterms:created>
  <dcterms:modified xsi:type="dcterms:W3CDTF">2013-11-10T15:02:12Z</dcterms:modified>
</cp:coreProperties>
</file>