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9111B-C5AC-4E6D-A8AB-AAA5BB1F5380}" type="datetimeFigureOut">
              <a:rPr lang="en-US" smtClean="0"/>
              <a:t>12/2/2012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AB7FD-598D-428E-8C99-452BAD2E46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ambria" pitchFamily="18" charset="0"/>
              </a:rPr>
              <a:t>Relationship between Circumference (C) and diameter (d)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762000"/>
          </a:xfrm>
        </p:spPr>
        <p:txBody>
          <a:bodyPr/>
          <a:lstStyle/>
          <a:p>
            <a:pPr eaLnBrk="1" hangingPunct="1"/>
            <a:r>
              <a:rPr lang="en-US" b="1" smtClean="0">
                <a:latin typeface="Comic Sans MS" pitchFamily="66" charset="0"/>
              </a:rPr>
              <a:t>Concept Development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458200" cy="5257800"/>
          </a:xfrm>
        </p:spPr>
        <p:txBody>
          <a:bodyPr>
            <a:normAutofit fontScale="92500" lnSpcReduction="10000"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b="1" i="1" u="sng" dirty="0" smtClean="0">
                <a:solidFill>
                  <a:srgbClr val="FF0000"/>
                </a:solidFill>
                <a:latin typeface="Comic Sans MS" pitchFamily="66" charset="0"/>
              </a:rPr>
              <a:t>Activity 1</a:t>
            </a:r>
            <a:endParaRPr lang="en-US" sz="2400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dirty="0" smtClean="0">
                <a:latin typeface="Comic Sans MS" pitchFamily="66" charset="0"/>
              </a:rPr>
              <a:t>With masking tape label the 4 circular shaped objects 1,2,3 and 4.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b)  Use the tape measure to find the circumference of each object.  Measure carefully! (Use cm)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400" dirty="0" smtClean="0">
                <a:latin typeface="Comic Sans MS" pitchFamily="66" charset="0"/>
              </a:rPr>
              <a:t>c)  Record results in the chart provided as you measure each object</a:t>
            </a:r>
            <a:r>
              <a:rPr lang="en-US" sz="2800" dirty="0" smtClean="0">
                <a:latin typeface="Comic Sans MS" pitchFamily="66" charset="0"/>
              </a:rPr>
              <a:t>.  </a:t>
            </a:r>
            <a:r>
              <a:rPr lang="en-US" sz="2400" dirty="0" smtClean="0">
                <a:latin typeface="Comic Sans MS" pitchFamily="66" charset="0"/>
              </a:rPr>
              <a:t>Include unit of measure.</a:t>
            </a:r>
            <a:endParaRPr lang="en-US" sz="2800" dirty="0" smtClean="0">
              <a:latin typeface="Comic Sans MS" pitchFamily="66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b="1" i="1" u="sng" dirty="0" smtClean="0">
                <a:solidFill>
                  <a:srgbClr val="FF0000"/>
                </a:solidFill>
                <a:latin typeface="Comic Sans MS" pitchFamily="66" charset="0"/>
              </a:rPr>
              <a:t>Activity 2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b="1" i="1" dirty="0" smtClean="0">
                <a:latin typeface="Comic Sans MS" pitchFamily="66" charset="0"/>
              </a:rPr>
              <a:t>Trace</a:t>
            </a:r>
            <a:r>
              <a:rPr lang="en-US" sz="2400" dirty="0" smtClean="0">
                <a:latin typeface="Comic Sans MS" pitchFamily="66" charset="0"/>
              </a:rPr>
              <a:t> around each object and then </a:t>
            </a:r>
            <a:r>
              <a:rPr lang="en-US" sz="2400" b="1" i="1" dirty="0" smtClean="0">
                <a:latin typeface="Comic Sans MS" pitchFamily="66" charset="0"/>
              </a:rPr>
              <a:t>cut</a:t>
            </a:r>
            <a:r>
              <a:rPr lang="en-US" sz="2400" dirty="0" smtClean="0">
                <a:latin typeface="Comic Sans MS" pitchFamily="66" charset="0"/>
              </a:rPr>
              <a:t> your tracing out.  Trace and cut carefully! Label traced copy (object # ?)  Also, put your names on the trace copy.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dirty="0" smtClean="0">
                <a:latin typeface="Comic Sans MS" pitchFamily="66" charset="0"/>
              </a:rPr>
              <a:t>Fold each circle </a:t>
            </a:r>
            <a:r>
              <a:rPr lang="en-US" sz="2400" b="1" i="1" dirty="0" smtClean="0">
                <a:latin typeface="Comic Sans MS" pitchFamily="66" charset="0"/>
              </a:rPr>
              <a:t>exactly</a:t>
            </a:r>
            <a:r>
              <a:rPr lang="en-US" sz="2400" b="1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in half and crease along the fold line.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dirty="0" smtClean="0">
                <a:latin typeface="Comic Sans MS" pitchFamily="66" charset="0"/>
              </a:rPr>
              <a:t>Measure the diameter of each circle.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400" dirty="0" smtClean="0">
                <a:latin typeface="Comic Sans MS" pitchFamily="66" charset="0"/>
              </a:rPr>
              <a:t>Record results in the chart provided</a:t>
            </a:r>
            <a:r>
              <a:rPr lang="en-US" sz="2800" dirty="0" smtClean="0">
                <a:latin typeface="Comic Sans MS" pitchFamily="66" charset="0"/>
              </a:rPr>
              <a:t>. </a:t>
            </a:r>
            <a:r>
              <a:rPr lang="en-US" sz="2400" dirty="0" smtClean="0">
                <a:latin typeface="Comic Sans MS" pitchFamily="66" charset="0"/>
              </a:rPr>
              <a:t>Check with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22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 autoUpdateAnimBg="0"/>
      <p:bldP spid="52227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Comic Sans MS" pitchFamily="66" charset="0"/>
              </a:rPr>
              <a:t>Concept Development(con’t)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en-US" sz="2800" b="1" i="1" smtClean="0">
                <a:solidFill>
                  <a:srgbClr val="FF0000"/>
                </a:solidFill>
                <a:latin typeface="Comic Sans MS" pitchFamily="66" charset="0"/>
              </a:rPr>
              <a:t>Activity 3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smtClean="0">
                <a:latin typeface="Comic Sans MS" pitchFamily="66" charset="0"/>
              </a:rPr>
              <a:t>Using the calculator provided, divide each objects circumference by its diameter.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smtClean="0">
                <a:latin typeface="Comic Sans MS" pitchFamily="66" charset="0"/>
              </a:rPr>
              <a:t>Record results to the nearest hundredths in column C/d.  Check results.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smtClean="0">
                <a:latin typeface="Comic Sans MS" pitchFamily="66" charset="0"/>
              </a:rPr>
              <a:t>Look carefully at your results and discuss with your partner any similarities you notice.  Think, and answer the question below chart.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r>
              <a:rPr lang="en-US" sz="2800" smtClean="0">
                <a:latin typeface="Comic Sans MS" pitchFamily="66" charset="0"/>
              </a:rPr>
              <a:t>Check with me.</a:t>
            </a:r>
          </a:p>
          <a:p>
            <a:pPr marL="609600" indent="-609600" eaLnBrk="1" hangingPunct="1">
              <a:lnSpc>
                <a:spcPct val="90000"/>
              </a:lnSpc>
              <a:buFontTx/>
              <a:buAutoNum type="alphaLcParenR"/>
            </a:pPr>
            <a:endParaRPr lang="en-US" sz="280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193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Relationship between Circumference (C) and diameter (d)</vt:lpstr>
      <vt:lpstr>Concept Development</vt:lpstr>
      <vt:lpstr>Concept Development(con’t)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Relationship between Circumference (C) and diameter (d)</dc:title>
  <dc:creator>Rini</dc:creator>
  <cp:lastModifiedBy>Rini</cp:lastModifiedBy>
  <cp:revision>1</cp:revision>
  <dcterms:created xsi:type="dcterms:W3CDTF">2012-12-02T06:14:34Z</dcterms:created>
  <dcterms:modified xsi:type="dcterms:W3CDTF">2012-12-02T06:16:22Z</dcterms:modified>
</cp:coreProperties>
</file>