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62" r:id="rId6"/>
    <p:sldId id="266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1C941-2EA3-42FA-A366-99B85850EBC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A0124-DDFF-4D44-A5B6-E35C77514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</a:rPr>
              <a:t>Fraction Multiplication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The Concept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81350" y="533400"/>
          <a:ext cx="2781300" cy="1181100"/>
        </p:xfrm>
        <a:graphic>
          <a:graphicData uri="http://schemas.openxmlformats.org/presentationml/2006/ole">
            <p:oleObj spid="_x0000_s5122" name="Equation" r:id="rId3" imgW="927000" imgH="39348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209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09800" y="2971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819400" y="3810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83226" y="1917700"/>
          <a:ext cx="319548" cy="825500"/>
        </p:xfrm>
        <a:graphic>
          <a:graphicData uri="http://schemas.openxmlformats.org/presentationml/2006/ole">
            <p:oleObj spid="_x0000_s5123" name="Equation" r:id="rId4" imgW="152280" imgH="39348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974725" y="2755900"/>
          <a:ext cx="320675" cy="825500"/>
        </p:xfrm>
        <a:graphic>
          <a:graphicData uri="http://schemas.openxmlformats.org/presentationml/2006/ole">
            <p:oleObj spid="_x0000_s5126" name="Equation" r:id="rId5" imgW="152280" imgH="39348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974725" y="3505200"/>
          <a:ext cx="320675" cy="825500"/>
        </p:xfrm>
        <a:graphic>
          <a:graphicData uri="http://schemas.openxmlformats.org/presentationml/2006/ole">
            <p:oleObj spid="_x0000_s5127" name="Equation" r:id="rId6" imgW="15228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717800" y="4512072"/>
          <a:ext cx="3708400" cy="898128"/>
        </p:xfrm>
        <a:graphic>
          <a:graphicData uri="http://schemas.openxmlformats.org/presentationml/2006/ole">
            <p:oleObj spid="_x0000_s5128" name="Equation" r:id="rId7" imgW="162540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75050" y="5562600"/>
          <a:ext cx="1993900" cy="870576"/>
        </p:xfrm>
        <a:graphic>
          <a:graphicData uri="http://schemas.openxmlformats.org/presentationml/2006/ole">
            <p:oleObj spid="_x0000_s5129" name="Equation" r:id="rId8" imgW="901440" imgH="393480" progId="Equation.3">
              <p:embed/>
            </p:oleObj>
          </a:graphicData>
        </a:graphic>
      </p:graphicFrame>
      <p:sp>
        <p:nvSpPr>
          <p:cNvPr id="15" name="Circular Arrow 14"/>
          <p:cNvSpPr/>
          <p:nvPr/>
        </p:nvSpPr>
        <p:spPr>
          <a:xfrm rot="20760375">
            <a:off x="3605181" y="5485930"/>
            <a:ext cx="457200" cy="356798"/>
          </a:xfrm>
          <a:prstGeom prst="circularArrow">
            <a:avLst>
              <a:gd name="adj1" fmla="val 12500"/>
              <a:gd name="adj2" fmla="val 1366199"/>
              <a:gd name="adj3" fmla="val 20457681"/>
              <a:gd name="adj4" fmla="val 10679813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533400"/>
          <a:ext cx="2743200" cy="1181100"/>
        </p:xfrm>
        <a:graphic>
          <a:graphicData uri="http://schemas.openxmlformats.org/presentationml/2006/ole">
            <p:oleObj spid="_x0000_s1026" name="Equation" r:id="rId3" imgW="914400" imgH="39348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209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971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3733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533400"/>
          <a:ext cx="2743200" cy="1181100"/>
        </p:xfrm>
        <a:graphic>
          <a:graphicData uri="http://schemas.openxmlformats.org/presentationml/2006/ole">
            <p:oleObj spid="_x0000_s4098" name="Equation" r:id="rId3" imgW="914400" imgH="39348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209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971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3733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2553494" y="3162300"/>
            <a:ext cx="2819400" cy="1588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82663" y="1917700"/>
          <a:ext cx="320675" cy="825500"/>
        </p:xfrm>
        <a:graphic>
          <a:graphicData uri="http://schemas.openxmlformats.org/presentationml/2006/ole">
            <p:oleObj spid="_x0000_s4099" name="Equation" r:id="rId4" imgW="152280" imgH="393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974725" y="2755900"/>
          <a:ext cx="320675" cy="825500"/>
        </p:xfrm>
        <a:graphic>
          <a:graphicData uri="http://schemas.openxmlformats.org/presentationml/2006/ole">
            <p:oleObj spid="_x0000_s4100" name="Equation" r:id="rId5" imgW="15228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974725" y="3505200"/>
          <a:ext cx="320675" cy="825500"/>
        </p:xfrm>
        <a:graphic>
          <a:graphicData uri="http://schemas.openxmlformats.org/presentationml/2006/ole">
            <p:oleObj spid="_x0000_s4101" name="Equation" r:id="rId6" imgW="152280" imgH="3934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543300" y="4740275"/>
          <a:ext cx="2055813" cy="898525"/>
        </p:xfrm>
        <a:graphic>
          <a:graphicData uri="http://schemas.openxmlformats.org/presentationml/2006/ole">
            <p:oleObj spid="_x0000_s4102" name="Equation" r:id="rId7" imgW="901440" imgH="393480" progId="Equation.3">
              <p:embed/>
            </p:oleObj>
          </a:graphicData>
        </a:graphic>
      </p:graphicFrame>
      <p:sp>
        <p:nvSpPr>
          <p:cNvPr id="12" name="Circular Arrow 11"/>
          <p:cNvSpPr/>
          <p:nvPr/>
        </p:nvSpPr>
        <p:spPr>
          <a:xfrm rot="951830">
            <a:off x="3769940" y="4627694"/>
            <a:ext cx="457200" cy="356798"/>
          </a:xfrm>
          <a:prstGeom prst="circularArrow">
            <a:avLst>
              <a:gd name="adj1" fmla="val 12500"/>
              <a:gd name="adj2" fmla="val 1366199"/>
              <a:gd name="adj3" fmla="val 20457681"/>
              <a:gd name="adj4" fmla="val 10679813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124200" y="533400"/>
          <a:ext cx="2895600" cy="1181100"/>
        </p:xfrm>
        <a:graphic>
          <a:graphicData uri="http://schemas.openxmlformats.org/presentationml/2006/ole">
            <p:oleObj spid="_x0000_s17410" name="Equation" r:id="rId3" imgW="965160" imgH="393480" progId="Equation.3">
              <p:embed/>
            </p:oleObj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124200" y="533400"/>
          <a:ext cx="2895600" cy="1181100"/>
        </p:xfrm>
        <a:graphic>
          <a:graphicData uri="http://schemas.openxmlformats.org/presentationml/2006/ole">
            <p:oleObj spid="_x0000_s21506" name="Equation" r:id="rId3" imgW="965160" imgH="393480" progId="Equation.3">
              <p:embed/>
            </p:oleObj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124200" y="533400"/>
          <a:ext cx="2895600" cy="1181100"/>
        </p:xfrm>
        <a:graphic>
          <a:graphicData uri="http://schemas.openxmlformats.org/presentationml/2006/ole">
            <p:oleObj spid="_x0000_s20482" name="Equation" r:id="rId3" imgW="965160" imgH="393480" progId="Equation.3">
              <p:embed/>
            </p:oleObj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124200" y="533400"/>
          <a:ext cx="2895600" cy="1181100"/>
        </p:xfrm>
        <a:graphic>
          <a:graphicData uri="http://schemas.openxmlformats.org/presentationml/2006/ole">
            <p:oleObj spid="_x0000_s19458" name="Equation" r:id="rId3" imgW="965160" imgH="393480" progId="Equation.3">
              <p:embed/>
            </p:oleObj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3733800"/>
          <a:ext cx="457200" cy="1181098"/>
        </p:xfrm>
        <a:graphic>
          <a:graphicData uri="http://schemas.openxmlformats.org/presentationml/2006/ole">
            <p:oleObj spid="_x0000_s19459" name="Equation" r:id="rId4" imgW="152280" imgH="393480" progId="Equation.3">
              <p:embed/>
            </p:oleObj>
          </a:graphicData>
        </a:graphic>
      </p:graphicFrame>
      <p:sp>
        <p:nvSpPr>
          <p:cNvPr id="5" name="Down Arrow 4"/>
          <p:cNvSpPr/>
          <p:nvPr/>
        </p:nvSpPr>
        <p:spPr>
          <a:xfrm>
            <a:off x="2209800" y="3048000"/>
            <a:ext cx="484632" cy="6858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Fraction Multiplication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Multiplication</dc:title>
  <dc:creator>Diana</dc:creator>
  <cp:lastModifiedBy>Teacher</cp:lastModifiedBy>
  <cp:revision>15</cp:revision>
  <dcterms:created xsi:type="dcterms:W3CDTF">2010-02-07T12:15:48Z</dcterms:created>
  <dcterms:modified xsi:type="dcterms:W3CDTF">2013-09-18T07:52:51Z</dcterms:modified>
</cp:coreProperties>
</file>