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66" r:id="rId10"/>
    <p:sldId id="267" r:id="rId11"/>
    <p:sldId id="271" r:id="rId12"/>
    <p:sldId id="272" r:id="rId13"/>
    <p:sldId id="270" r:id="rId14"/>
    <p:sldId id="273" r:id="rId15"/>
    <p:sldId id="277" r:id="rId16"/>
    <p:sldId id="276" r:id="rId17"/>
    <p:sldId id="275" r:id="rId18"/>
    <p:sldId id="274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C83A-5C53-4B21-9263-D109B1F0AED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21C83A-5C53-4B21-9263-D109B1F0AED6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39BB7F-30BC-4E70-8FB4-6B74981842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Fraction Division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Content Placeholder 3"/>
          <p:cNvGraphicFramePr>
            <a:graphicFrameLocks noChangeAspect="1"/>
          </p:cNvGraphicFramePr>
          <p:nvPr/>
        </p:nvGraphicFramePr>
        <p:xfrm>
          <a:off x="3895725" y="304800"/>
          <a:ext cx="1350963" cy="1073150"/>
        </p:xfrm>
        <a:graphic>
          <a:graphicData uri="http://schemas.openxmlformats.org/presentationml/2006/ole">
            <p:oleObj spid="_x0000_s22530" name="Equation" r:id="rId3" imgW="495000" imgH="393480" progId="Equation.3">
              <p:embed/>
            </p:oleObj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963420"/>
          <a:ext cx="6096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524000"/>
                <a:gridCol w="1524000"/>
              </a:tblGrid>
              <a:tr h="1280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0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rot="5400000">
            <a:off x="4344336" y="3428064"/>
            <a:ext cx="3505200" cy="1873"/>
          </a:xfrm>
          <a:prstGeom prst="line">
            <a:avLst/>
          </a:prstGeom>
          <a:ln w="635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Content Placeholder 3"/>
          <p:cNvGraphicFramePr>
            <a:graphicFrameLocks noChangeAspect="1"/>
          </p:cNvGraphicFramePr>
          <p:nvPr/>
        </p:nvGraphicFramePr>
        <p:xfrm>
          <a:off x="3895725" y="304800"/>
          <a:ext cx="1350963" cy="1073150"/>
        </p:xfrm>
        <a:graphic>
          <a:graphicData uri="http://schemas.openxmlformats.org/presentationml/2006/ole">
            <p:oleObj spid="_x0000_s25602" name="Equation" r:id="rId3" imgW="495000" imgH="393480" progId="Equation.3">
              <p:embed/>
            </p:oleObj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963420"/>
          <a:ext cx="6096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524000"/>
                <a:gridCol w="1524000"/>
              </a:tblGrid>
              <a:tr h="1280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0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rot="5400000">
            <a:off x="4344336" y="3428064"/>
            <a:ext cx="3505200" cy="1873"/>
          </a:xfrm>
          <a:prstGeom prst="line">
            <a:avLst/>
          </a:prstGeom>
          <a:ln w="635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840163" y="5270500"/>
          <a:ext cx="1463675" cy="825500"/>
        </p:xfrm>
        <a:graphic>
          <a:graphicData uri="http://schemas.openxmlformats.org/presentationml/2006/ole">
            <p:oleObj spid="_x0000_s25603" name="Equation" r:id="rId4" imgW="69840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181600" y="2209800"/>
          <a:ext cx="304800" cy="787400"/>
        </p:xfrm>
        <a:graphic>
          <a:graphicData uri="http://schemas.openxmlformats.org/presentationml/2006/ole">
            <p:oleObj spid="_x0000_s25604" name="Equation" r:id="rId5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Content Placeholder 3"/>
          <p:cNvGraphicFramePr>
            <a:graphicFrameLocks noChangeAspect="1"/>
          </p:cNvGraphicFramePr>
          <p:nvPr/>
        </p:nvGraphicFramePr>
        <p:xfrm>
          <a:off x="4038600" y="220636"/>
          <a:ext cx="1065214" cy="846164"/>
        </p:xfrm>
        <a:graphic>
          <a:graphicData uri="http://schemas.openxmlformats.org/presentationml/2006/ole">
            <p:oleObj spid="_x0000_s27650" name="Equation" r:id="rId3" imgW="495000" imgH="393480" progId="Equation.3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454322"/>
          <a:ext cx="6096000" cy="1288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12800"/>
                <a:gridCol w="406400"/>
                <a:gridCol w="1219200"/>
                <a:gridCol w="406400"/>
                <a:gridCol w="812800"/>
                <a:gridCol w="1219200"/>
              </a:tblGrid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82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3354963"/>
          <a:ext cx="6096000" cy="1750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12800"/>
                <a:gridCol w="406400"/>
                <a:gridCol w="1219200"/>
                <a:gridCol w="406400"/>
                <a:gridCol w="812800"/>
                <a:gridCol w="1219200"/>
              </a:tblGrid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82">
                <a:tc gridSpan="7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3560586" y="3311062"/>
            <a:ext cx="4060208" cy="1588"/>
          </a:xfrm>
          <a:prstGeom prst="line">
            <a:avLst/>
          </a:prstGeom>
          <a:ln w="63500" cmpd="sng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143000"/>
          <a:ext cx="6096000" cy="1750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12800"/>
                <a:gridCol w="406400"/>
                <a:gridCol w="1219200"/>
                <a:gridCol w="406400"/>
                <a:gridCol w="812800"/>
                <a:gridCol w="1219200"/>
              </a:tblGrid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82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3812163"/>
          <a:ext cx="6096000" cy="2211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12800"/>
                <a:gridCol w="406400"/>
                <a:gridCol w="1219200"/>
                <a:gridCol w="406400"/>
                <a:gridCol w="812800"/>
                <a:gridCol w="1219200"/>
              </a:tblGrid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82">
                <a:tc gridSpan="7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2915538" y="3566082"/>
            <a:ext cx="5333999" cy="30636"/>
          </a:xfrm>
          <a:prstGeom prst="line">
            <a:avLst/>
          </a:prstGeom>
          <a:ln w="63500" cmpd="sng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1219200"/>
          <a:ext cx="6096000" cy="2673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12800"/>
                <a:gridCol w="406400"/>
                <a:gridCol w="1219200"/>
                <a:gridCol w="406400"/>
                <a:gridCol w="812800"/>
                <a:gridCol w="1219200"/>
              </a:tblGrid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82">
                <a:tc gridSpan="7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3901408" y="2624494"/>
            <a:ext cx="3352802" cy="30417"/>
          </a:xfrm>
          <a:prstGeom prst="line">
            <a:avLst/>
          </a:prstGeom>
          <a:ln w="63500" cmpd="sng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1219200"/>
          <a:ext cx="6096000" cy="2673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12800"/>
                <a:gridCol w="406400"/>
                <a:gridCol w="1219200"/>
                <a:gridCol w="406400"/>
                <a:gridCol w="812800"/>
                <a:gridCol w="1219200"/>
              </a:tblGrid>
              <a:tr h="461559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82">
                <a:tc gridSpan="7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3901408" y="2624494"/>
            <a:ext cx="3352802" cy="30417"/>
          </a:xfrm>
          <a:prstGeom prst="line">
            <a:avLst/>
          </a:prstGeom>
          <a:ln w="63500" cmpd="sng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1219200"/>
          <a:ext cx="6096000" cy="2673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12800"/>
                <a:gridCol w="406400"/>
                <a:gridCol w="1219200"/>
                <a:gridCol w="406400"/>
                <a:gridCol w="812800"/>
                <a:gridCol w="1219200"/>
              </a:tblGrid>
              <a:tr h="461559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82">
                <a:tc gridSpan="7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3901408" y="2624494"/>
            <a:ext cx="3352802" cy="30417"/>
          </a:xfrm>
          <a:prstGeom prst="line">
            <a:avLst/>
          </a:prstGeom>
          <a:ln w="63500" cmpd="sng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1219200"/>
          <a:ext cx="6096000" cy="2673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12800"/>
                <a:gridCol w="406400"/>
                <a:gridCol w="1219200"/>
                <a:gridCol w="406400"/>
                <a:gridCol w="812800"/>
                <a:gridCol w="1219200"/>
              </a:tblGrid>
              <a:tr h="461559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82">
                <a:tc gridSpan="7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3901408" y="2624494"/>
            <a:ext cx="3352802" cy="30417"/>
          </a:xfrm>
          <a:prstGeom prst="line">
            <a:avLst/>
          </a:prstGeom>
          <a:ln w="63500" cmpd="sng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1219200"/>
          <a:ext cx="6096000" cy="2673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12800"/>
                <a:gridCol w="406400"/>
                <a:gridCol w="1219200"/>
                <a:gridCol w="406400"/>
                <a:gridCol w="812800"/>
                <a:gridCol w="1219200"/>
              </a:tblGrid>
              <a:tr h="461559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7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082">
                <a:tc gridSpan="7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3901408" y="2624494"/>
            <a:ext cx="3352802" cy="30417"/>
          </a:xfrm>
          <a:prstGeom prst="line">
            <a:avLst/>
          </a:prstGeom>
          <a:ln w="63500" cmpd="sng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681976" y="4330700"/>
          <a:ext cx="1780048" cy="698500"/>
        </p:xfrm>
        <a:graphic>
          <a:graphicData uri="http://schemas.openxmlformats.org/presentationml/2006/ole">
            <p:oleObj spid="_x0000_s32770" name="Equation" r:id="rId3" imgW="1002960" imgH="39348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2022475" y="5224463"/>
          <a:ext cx="5118100" cy="765175"/>
        </p:xfrm>
        <a:graphic>
          <a:graphicData uri="http://schemas.openxmlformats.org/presentationml/2006/ole">
            <p:oleObj spid="_x0000_s32771" name="Equation" r:id="rId4" imgW="28828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35742" y="2819400"/>
          <a:ext cx="7472516" cy="1219200"/>
        </p:xfrm>
        <a:graphic>
          <a:graphicData uri="http://schemas.openxmlformats.org/presentationml/2006/ole">
            <p:oleObj spid="_x0000_s30723" name="Equation" r:id="rId3" imgW="24127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4294967295"/>
          </p:nvPr>
        </p:nvGraphicFramePr>
        <p:xfrm flipV="1">
          <a:off x="3810000" y="228600"/>
          <a:ext cx="1524000" cy="1073150"/>
        </p:xfrm>
        <a:graphic>
          <a:graphicData uri="http://schemas.openxmlformats.org/presentationml/2006/ole">
            <p:oleObj spid="_x0000_s1026" name="Equation" r:id="rId3" imgW="558720" imgH="39348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133600"/>
          <a:ext cx="6096000" cy="2194560"/>
        </p:xfrm>
        <a:graphic>
          <a:graphicData uri="http://schemas.openxmlformats.org/drawingml/2006/table">
            <a:tbl>
              <a:tblPr firstRow="1" bandRow="1"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91440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 gridSpan="10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>
            <a:off x="3694906" y="3237706"/>
            <a:ext cx="2971800" cy="1588"/>
          </a:xfrm>
          <a:prstGeom prst="line">
            <a:avLst/>
          </a:prstGeom>
          <a:ln w="635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4294967295"/>
          </p:nvPr>
        </p:nvGraphicFramePr>
        <p:xfrm flipV="1">
          <a:off x="3810000" y="304800"/>
          <a:ext cx="1524000" cy="1073150"/>
        </p:xfrm>
        <a:graphic>
          <a:graphicData uri="http://schemas.openxmlformats.org/presentationml/2006/ole">
            <p:oleObj spid="_x0000_s9218" name="Equation" r:id="rId3" imgW="558720" imgH="39348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133600"/>
          <a:ext cx="6096000" cy="2194560"/>
        </p:xfrm>
        <a:graphic>
          <a:graphicData uri="http://schemas.openxmlformats.org/drawingml/2006/table">
            <a:tbl>
              <a:tblPr firstRow="1" bandRow="1"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 gridSpan="10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>
            <a:off x="3694906" y="3237706"/>
            <a:ext cx="2971800" cy="1588"/>
          </a:xfrm>
          <a:prstGeom prst="line">
            <a:avLst/>
          </a:prstGeom>
          <a:ln w="635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4294967295"/>
          </p:nvPr>
        </p:nvGraphicFramePr>
        <p:xfrm flipV="1">
          <a:off x="3810000" y="304800"/>
          <a:ext cx="1524000" cy="1073150"/>
        </p:xfrm>
        <a:graphic>
          <a:graphicData uri="http://schemas.openxmlformats.org/presentationml/2006/ole">
            <p:oleObj spid="_x0000_s8194" name="Equation" r:id="rId3" imgW="558720" imgH="39348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133600"/>
          <a:ext cx="6096000" cy="2194560"/>
        </p:xfrm>
        <a:graphic>
          <a:graphicData uri="http://schemas.openxmlformats.org/drawingml/2006/table">
            <a:tbl>
              <a:tblPr firstRow="1" bandRow="1"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 gridSpan="10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>
            <a:off x="3694906" y="3237706"/>
            <a:ext cx="2971800" cy="1588"/>
          </a:xfrm>
          <a:prstGeom prst="line">
            <a:avLst/>
          </a:prstGeom>
          <a:ln w="635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4294967295"/>
          </p:nvPr>
        </p:nvGraphicFramePr>
        <p:xfrm flipV="1">
          <a:off x="3810000" y="304800"/>
          <a:ext cx="1524000" cy="1073150"/>
        </p:xfrm>
        <a:graphic>
          <a:graphicData uri="http://schemas.openxmlformats.org/presentationml/2006/ole">
            <p:oleObj spid="_x0000_s7170" name="Equation" r:id="rId3" imgW="558720" imgH="39348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133600"/>
          <a:ext cx="6096000" cy="2194560"/>
        </p:xfrm>
        <a:graphic>
          <a:graphicData uri="http://schemas.openxmlformats.org/drawingml/2006/table">
            <a:tbl>
              <a:tblPr firstRow="1" bandRow="1"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 gridSpan="10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>
            <a:off x="3694906" y="3237706"/>
            <a:ext cx="2971800" cy="1588"/>
          </a:xfrm>
          <a:prstGeom prst="line">
            <a:avLst/>
          </a:prstGeom>
          <a:ln w="635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4294967295"/>
          </p:nvPr>
        </p:nvGraphicFramePr>
        <p:xfrm flipV="1">
          <a:off x="3810000" y="304800"/>
          <a:ext cx="1524000" cy="1073150"/>
        </p:xfrm>
        <a:graphic>
          <a:graphicData uri="http://schemas.openxmlformats.org/presentationml/2006/ole">
            <p:oleObj spid="_x0000_s6146" name="Equation" r:id="rId3" imgW="558720" imgH="39348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133600"/>
          <a:ext cx="6096000" cy="2194560"/>
        </p:xfrm>
        <a:graphic>
          <a:graphicData uri="http://schemas.openxmlformats.org/drawingml/2006/table">
            <a:tbl>
              <a:tblPr firstRow="1" bandRow="1"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 gridSpan="10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>
            <a:off x="3694906" y="3237706"/>
            <a:ext cx="2971800" cy="1588"/>
          </a:xfrm>
          <a:prstGeom prst="line">
            <a:avLst/>
          </a:prstGeom>
          <a:ln w="635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4294967295"/>
          </p:nvPr>
        </p:nvGraphicFramePr>
        <p:xfrm flipV="1">
          <a:off x="3810000" y="304800"/>
          <a:ext cx="1524000" cy="1073150"/>
        </p:xfrm>
        <a:graphic>
          <a:graphicData uri="http://schemas.openxmlformats.org/presentationml/2006/ole">
            <p:oleObj spid="_x0000_s5122" name="Equation" r:id="rId3" imgW="558720" imgH="39348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133600"/>
          <a:ext cx="6096000" cy="2194560"/>
        </p:xfrm>
        <a:graphic>
          <a:graphicData uri="http://schemas.openxmlformats.org/drawingml/2006/table">
            <a:tbl>
              <a:tblPr firstRow="1" bandRow="1"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 gridSpan="10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>
            <a:off x="3694906" y="3237706"/>
            <a:ext cx="2971800" cy="1588"/>
          </a:xfrm>
          <a:prstGeom prst="line">
            <a:avLst/>
          </a:prstGeom>
          <a:ln w="635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4294967295"/>
          </p:nvPr>
        </p:nvGraphicFramePr>
        <p:xfrm flipV="1">
          <a:off x="3810000" y="304800"/>
          <a:ext cx="1524000" cy="1073150"/>
        </p:xfrm>
        <a:graphic>
          <a:graphicData uri="http://schemas.openxmlformats.org/presentationml/2006/ole">
            <p:oleObj spid="_x0000_s4098" name="Equation" r:id="rId3" imgW="558720" imgH="393480" progId="Equation.3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133600"/>
          <a:ext cx="6096000" cy="2194560"/>
        </p:xfrm>
        <a:graphic>
          <a:graphicData uri="http://schemas.openxmlformats.org/drawingml/2006/table">
            <a:tbl>
              <a:tblPr firstRow="1" bandRow="1"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 gridSpan="10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>
            <a:off x="3694906" y="3237706"/>
            <a:ext cx="2971800" cy="1588"/>
          </a:xfrm>
          <a:prstGeom prst="line">
            <a:avLst/>
          </a:prstGeom>
          <a:ln w="635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677265" y="5181600"/>
          <a:ext cx="1789470" cy="1066800"/>
        </p:xfrm>
        <a:graphic>
          <a:graphicData uri="http://schemas.openxmlformats.org/presentationml/2006/ole">
            <p:oleObj spid="_x0000_s4099" name="Equation" r:id="rId4" imgW="660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Content Placeholder 3"/>
          <p:cNvGraphicFramePr>
            <a:graphicFrameLocks noChangeAspect="1"/>
          </p:cNvGraphicFramePr>
          <p:nvPr/>
        </p:nvGraphicFramePr>
        <p:xfrm>
          <a:off x="3895725" y="304800"/>
          <a:ext cx="1350963" cy="1073150"/>
        </p:xfrm>
        <a:graphic>
          <a:graphicData uri="http://schemas.openxmlformats.org/presentationml/2006/ole">
            <p:oleObj spid="_x0000_s21506" name="Equation" r:id="rId3" imgW="495000" imgH="393480" progId="Equation.3">
              <p:embed/>
            </p:oleObj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963420"/>
          <a:ext cx="6096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280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016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rot="5400000">
            <a:off x="4344336" y="3428064"/>
            <a:ext cx="3505200" cy="1873"/>
          </a:xfrm>
          <a:prstGeom prst="line">
            <a:avLst/>
          </a:prstGeom>
          <a:ln w="63500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602</TotalTime>
  <Words>5</Words>
  <Application>Microsoft Office PowerPoint</Application>
  <PresentationFormat>On-screen Show (4:3)</PresentationFormat>
  <Paragraphs>2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Trek</vt:lpstr>
      <vt:lpstr>Equation</vt:lpstr>
      <vt:lpstr>Fraction Division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 Division</dc:title>
  <dc:creator>Diana</dc:creator>
  <cp:lastModifiedBy>PYP-Notebook</cp:lastModifiedBy>
  <cp:revision>44</cp:revision>
  <dcterms:created xsi:type="dcterms:W3CDTF">2010-02-16T04:59:01Z</dcterms:created>
  <dcterms:modified xsi:type="dcterms:W3CDTF">2013-08-26T01:41:39Z</dcterms:modified>
</cp:coreProperties>
</file>